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57" r:id="rId5"/>
    <p:sldId id="272" r:id="rId6"/>
    <p:sldId id="273" r:id="rId7"/>
    <p:sldId id="274" r:id="rId8"/>
    <p:sldId id="258" r:id="rId9"/>
    <p:sldId id="290" r:id="rId10"/>
    <p:sldId id="259" r:id="rId11"/>
    <p:sldId id="286" r:id="rId12"/>
    <p:sldId id="263" r:id="rId13"/>
    <p:sldId id="288" r:id="rId14"/>
    <p:sldId id="264" r:id="rId15"/>
    <p:sldId id="26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95E"/>
    <a:srgbClr val="FFFFFF"/>
    <a:srgbClr val="7F7F7F"/>
    <a:srgbClr val="404040"/>
    <a:srgbClr val="A6A6A6"/>
    <a:srgbClr val="F2F2F2"/>
    <a:srgbClr val="BFBFBF"/>
    <a:srgbClr val="E37777"/>
    <a:srgbClr val="64A4CA"/>
    <a:srgbClr val="66C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02" y="210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mtClean="0"/>
                      <a:t>Oil based</a:t>
                    </a: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B32-498A-BA96-D0931BA13C43}"/>
                </c:ext>
              </c:extLst>
            </c:dLbl>
            <c:dLbl>
              <c:idx val="1"/>
              <c:layout>
                <c:manualLayout>
                  <c:x val="-6.0449579867486905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mtClean="0"/>
                      <a:t>Water based</a:t>
                    </a: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B32-498A-BA96-D0931BA13C4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B32-498A-BA96-D0931BA13C4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B32-498A-BA96-D0931BA13C43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cased</c:v>
                </c:pt>
                <c:pt idx="1">
                  <c:v>open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open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0000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No Loss</c:v>
                </c:pt>
                <c:pt idx="1">
                  <c:v>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00B05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Loss</c:v>
                </c:pt>
                <c:pt idx="1">
                  <c:v>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smtClean="0"/>
              <a:t>wettability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oil_wet</c:v>
                </c:pt>
                <c:pt idx="1">
                  <c:v>water_wet</c:v>
                </c:pt>
                <c:pt idx="2">
                  <c:v>mixed_wet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rgbClr val="CE295E"/>
              </a:solidFill>
              <a:ln w="25400">
                <a:solidFill>
                  <a:srgbClr val="CE295E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rgbClr val="CE295E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carnonate</c:v>
                </c:pt>
                <c:pt idx="1">
                  <c:v>sandstone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m\/d\/yyyy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m\/d\/yyyy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\/d\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2019-07-08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2019-07-08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292600" y="3110456"/>
            <a:ext cx="3607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Oil well analysis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06" y="4928076"/>
            <a:ext cx="1403578" cy="1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20246229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75</a:t>
                </a:r>
                <a:r>
                  <a:rPr lang="en-US" b="1" dirty="0" smtClean="0">
                    <a:solidFill>
                      <a:srgbClr val="CE295E"/>
                    </a:solidFill>
                  </a:rPr>
                  <a:t>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cased</a:t>
              </a:r>
              <a:endParaRPr lang="en-US" sz="16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0357047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404040"/>
                    </a:solidFill>
                  </a:rPr>
                  <a:t>25</a:t>
                </a:r>
                <a:r>
                  <a:rPr lang="en-US" b="1" dirty="0" smtClean="0">
                    <a:solidFill>
                      <a:srgbClr val="404040"/>
                    </a:solidFill>
                  </a:rPr>
                  <a:t>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open</a:t>
              </a:r>
              <a:endParaRPr lang="en-US" sz="16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9699110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93%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No Loss</a:t>
              </a:r>
              <a:endParaRPr lang="en-US" sz="16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1365545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7</a:t>
                </a:r>
                <a:r>
                  <a:rPr lang="en-US" b="1" dirty="0" smtClean="0">
                    <a:solidFill>
                      <a:srgbClr val="404040"/>
                    </a:solidFill>
                  </a:rPr>
                  <a:t>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Loss</a:t>
              </a:r>
              <a:endParaRPr lang="en-US" sz="16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10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953695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25%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50</a:t>
            </a:r>
            <a:r>
              <a:rPr lang="en-US" sz="4000" b="1" dirty="0">
                <a:solidFill>
                  <a:srgbClr val="CE295E"/>
                </a:solidFill>
                <a:latin typeface="+mj-lt"/>
              </a:rPr>
              <a:t>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404040"/>
                </a:solidFill>
                <a:latin typeface="+mj-lt"/>
              </a:rPr>
              <a:t>25%</a:t>
            </a:r>
            <a:endParaRPr lang="en-US" sz="4000" b="1" dirty="0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81737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75</a:t>
            </a:r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%</a:t>
            </a:r>
            <a:endParaRPr lang="en-US" sz="4000" b="1" dirty="0">
              <a:solidFill>
                <a:srgbClr val="CE295E"/>
              </a:solidFill>
              <a:latin typeface="+mj-lt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404040"/>
                </a:solidFill>
                <a:latin typeface="+mj-lt"/>
              </a:rPr>
              <a:t>25%</a:t>
            </a:r>
            <a:endParaRPr lang="en-US" sz="4000" b="1" dirty="0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3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Location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4" y="27811"/>
            <a:ext cx="11905936" cy="683018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11940" y="542637"/>
            <a:ext cx="476250" cy="438727"/>
          </a:xfrm>
          <a:solidFill>
            <a:schemeClr val="tx1"/>
          </a:solidFill>
        </p:spPr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1231107"/>
            <a:ext cx="5040633" cy="55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6000" r="16500" b="8000"/>
          <a:stretch/>
        </p:blipFill>
        <p:spPr>
          <a:xfrm>
            <a:off x="17781" y="41288"/>
            <a:ext cx="8427720" cy="679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761" y="6042452"/>
            <a:ext cx="600797" cy="657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 txBox="1">
            <a:spLocks/>
          </p:cNvSpPr>
          <p:nvPr/>
        </p:nvSpPr>
        <p:spPr>
          <a:xfrm>
            <a:off x="8587945" y="1316646"/>
            <a:ext cx="3434664" cy="1661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209250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23009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7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701</Words>
  <Application>Microsoft Office PowerPoint</Application>
  <PresentationFormat>Widescreen</PresentationFormat>
  <Paragraphs>135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dashboard</vt:lpstr>
      <vt:lpstr>dashboard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HP</cp:lastModifiedBy>
  <cp:revision>217</cp:revision>
  <dcterms:created xsi:type="dcterms:W3CDTF">2018-02-12T03:40:49Z</dcterms:created>
  <dcterms:modified xsi:type="dcterms:W3CDTF">2019-07-08T18:18:09Z</dcterms:modified>
</cp:coreProperties>
</file>